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1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2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3CF9E-CE37-4F67-9043-6BEEEED542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F0EE-2DA3-4B71-BF3C-B964E2AE9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3CF9E-CE37-4F67-9043-6BEEEED542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F0EE-2DA3-4B71-BF3C-B964E2AE9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3CF9E-CE37-4F67-9043-6BEEEED542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F0EE-2DA3-4B71-BF3C-B964E2AE9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3CF9E-CE37-4F67-9043-6BEEEED542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F0EE-2DA3-4B71-BF3C-B964E2AE99CA}" type="slidenum">
              <a:rPr lang="zh-CN" altLang="en-US" smtClean="0"/>
            </a:fld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 panose="020B0604020202020204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 panose="020B0604020202020204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3CF9E-CE37-4F67-9043-6BEEEED542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F0EE-2DA3-4B71-BF3C-B964E2AE9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3CF9E-CE37-4F67-9043-6BEEEED542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F0EE-2DA3-4B71-BF3C-B964E2AE9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3CF9E-CE37-4F67-9043-6BEEEED542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F0EE-2DA3-4B71-BF3C-B964E2AE9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anchor="t" anchorCtr="0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3CF9E-CE37-4F67-9043-6BEEEED542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F0EE-2DA3-4B71-BF3C-B964E2AE9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3CF9E-CE37-4F67-9043-6BEEEED542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F0EE-2DA3-4B71-BF3C-B964E2AE9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3CF9E-CE37-4F67-9043-6BEEEED542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F0EE-2DA3-4B71-BF3C-B964E2AE9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3CF9E-CE37-4F67-9043-6BEEEED542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F0EE-2DA3-4B71-BF3C-B964E2AE9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3CF9E-CE37-4F67-9043-6BEEEED542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F0EE-2DA3-4B71-BF3C-B964E2AE9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3CF9E-CE37-4F67-9043-6BEEEED542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F0EE-2DA3-4B71-BF3C-B964E2AE9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3CF9E-CE37-4F67-9043-6BEEEED542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F0EE-2DA3-4B71-BF3C-B964E2AE9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3CF9E-CE37-4F67-9043-6BEEEED542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F0EE-2DA3-4B71-BF3C-B964E2AE9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3CF9E-CE37-4F67-9043-6BEEEED542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F0EE-2DA3-4B71-BF3C-B964E2AE9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3CF9E-CE37-4F67-9043-6BEEEED542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F0EE-2DA3-4B71-BF3C-B964E2AE99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image" Target="../media/image4.png"/><Relationship Id="rId20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9" Type="http://schemas.openxmlformats.org/officeDocument/2006/relationships/image" Target="../media/image2.png"/><Relationship Id="rId18" Type="http://schemas.openxmlformats.org/officeDocument/2006/relationships/image" Target="../media/image1.pn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>
            <a:fillRect/>
          </a:stretch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>
            <a:fillRect/>
          </a:stretch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>
            <a:fillRect/>
          </a:stretch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>
            <a:fillRect/>
          </a:stretch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E73CF9E-CE37-4F67-9043-6BEEEED542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A6F0EE-2DA3-4B71-BF3C-B964E2AE99CA}" type="slidenum">
              <a:rPr lang="zh-CN" altLang="en-US" smtClean="0"/>
            </a:fld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71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75" t="21352" r="25010" b="32031"/>
          <a:stretch>
            <a:fillRect/>
          </a:stretch>
        </p:blipFill>
        <p:spPr>
          <a:xfrm>
            <a:off x="843281" y="1450521"/>
            <a:ext cx="3710759" cy="3710759"/>
          </a:xfrm>
          <a:prstGeom prst="ellipse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994400" y="566601"/>
            <a:ext cx="4754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口袋新闻</a:t>
            </a:r>
            <a:endParaRPr lang="zh-CN" altLang="en-US" sz="7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425440" y="1993743"/>
            <a:ext cx="5008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Pocket News</a:t>
            </a:r>
            <a:endParaRPr lang="zh-CN" altLang="en-US" sz="6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492240" y="4257040"/>
            <a:ext cx="4013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16301046 </a:t>
            </a:r>
            <a:r>
              <a:rPr lang="zh-CN" altLang="en-US" sz="3200" dirty="0" smtClean="0"/>
              <a:t>曲晨鑫</a:t>
            </a:r>
            <a:endParaRPr lang="en-US" altLang="zh-CN" sz="3200" dirty="0" smtClean="0"/>
          </a:p>
          <a:p>
            <a:r>
              <a:rPr lang="en-US" altLang="zh-CN" sz="3200" dirty="0" smtClean="0"/>
              <a:t>16301053 </a:t>
            </a:r>
            <a:r>
              <a:rPr lang="zh-CN" altLang="en-US" sz="3200" dirty="0" smtClean="0"/>
              <a:t>姚艳</a:t>
            </a:r>
            <a:endParaRPr lang="en-US" altLang="zh-CN" sz="3200" dirty="0" smtClean="0"/>
          </a:p>
          <a:p>
            <a:r>
              <a:rPr lang="en-US" altLang="zh-CN" sz="3200" dirty="0" smtClean="0"/>
              <a:t>16301055 </a:t>
            </a:r>
            <a:r>
              <a:rPr lang="zh-CN" altLang="en-US" sz="3200" dirty="0" smtClean="0"/>
              <a:t>于佳莉</a:t>
            </a:r>
            <a:endParaRPr lang="zh-CN" alt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001" y="0"/>
            <a:ext cx="10370157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75" t="21352" r="25010" b="32031"/>
          <a:stretch>
            <a:fillRect/>
          </a:stretch>
        </p:blipFill>
        <p:spPr>
          <a:xfrm>
            <a:off x="179402" y="180521"/>
            <a:ext cx="609599" cy="609599"/>
          </a:xfrm>
          <a:prstGeom prst="ellipse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最终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166870" y="0"/>
            <a:ext cx="3857625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核心技术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15975" y="1376045"/>
            <a:ext cx="455041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依赖注入框架：Butterknife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数据解析：GsonFormat &amp; Gson json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登陆/注册：Bmob后端云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API: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聚合数据：新闻头条、微信精选</a:t>
            </a:r>
            <a:endParaRPr lang="zh-CN" altLang="en-US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离子">
  <a:themeElements>
    <a:clrScheme name="离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离子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130</Words>
  <Application>WPS 演示</Application>
  <PresentationFormat>宽屏</PresentationFormat>
  <Paragraphs>21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4" baseType="lpstr">
      <vt:lpstr>Arial</vt:lpstr>
      <vt:lpstr>宋体</vt:lpstr>
      <vt:lpstr>Wingdings</vt:lpstr>
      <vt:lpstr>Wingdings 3</vt:lpstr>
      <vt:lpstr>Arial</vt:lpstr>
      <vt:lpstr>微软雅黑</vt:lpstr>
      <vt:lpstr>Century Gothic</vt:lpstr>
      <vt:lpstr>Arial Unicode MS</vt:lpstr>
      <vt:lpstr>Calibri</vt:lpstr>
      <vt:lpstr>离子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 cx</dc:creator>
  <cp:lastModifiedBy>[ 是时光让耳朵变得宽容 ]</cp:lastModifiedBy>
  <cp:revision>7</cp:revision>
  <dcterms:created xsi:type="dcterms:W3CDTF">2018-12-25T15:04:00Z</dcterms:created>
  <dcterms:modified xsi:type="dcterms:W3CDTF">2018-12-26T15:19:06Z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2052-11.1.0.8214</vt:lpwstr>
  </property>
</Properties>
</file>

<file path=docProps/thumbnail.jpeg>
</file>